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7" r:id="rId2"/>
    <p:sldId id="267" r:id="rId3"/>
    <p:sldId id="266" r:id="rId4"/>
    <p:sldId id="264" r:id="rId5"/>
    <p:sldId id="274" r:id="rId6"/>
    <p:sldId id="265" r:id="rId7"/>
    <p:sldId id="271" r:id="rId8"/>
    <p:sldId id="273" r:id="rId9"/>
  </p:sldIdLst>
  <p:sldSz cx="32399288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9"/>
    <p:restoredTop sz="94694"/>
  </p:normalViewPr>
  <p:slideViewPr>
    <p:cSldViewPr snapToGrid="0">
      <p:cViewPr varScale="1">
        <p:scale>
          <a:sx n="37" d="100"/>
          <a:sy n="37" d="100"/>
        </p:scale>
        <p:origin x="155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3534924"/>
            <a:ext cx="27539395" cy="7519835"/>
          </a:xfrm>
        </p:spPr>
        <p:txBody>
          <a:bodyPr anchor="b"/>
          <a:lstStyle>
            <a:lvl1pPr algn="ctr">
              <a:defRPr sz="188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11344752"/>
            <a:ext cx="24299466" cy="5214884"/>
          </a:xfrm>
        </p:spPr>
        <p:txBody>
          <a:bodyPr/>
          <a:lstStyle>
            <a:lvl1pPr marL="0" indent="0" algn="ctr">
              <a:buNone/>
              <a:defRPr sz="7559"/>
            </a:lvl1pPr>
            <a:lvl2pPr marL="1439951" indent="0" algn="ctr">
              <a:buNone/>
              <a:defRPr sz="6299"/>
            </a:lvl2pPr>
            <a:lvl3pPr marL="2879903" indent="0" algn="ctr">
              <a:buNone/>
              <a:defRPr sz="5669"/>
            </a:lvl3pPr>
            <a:lvl4pPr marL="4319854" indent="0" algn="ctr">
              <a:buNone/>
              <a:defRPr sz="5039"/>
            </a:lvl4pPr>
            <a:lvl5pPr marL="5759806" indent="0" algn="ctr">
              <a:buNone/>
              <a:defRPr sz="5039"/>
            </a:lvl5pPr>
            <a:lvl6pPr marL="7199757" indent="0" algn="ctr">
              <a:buNone/>
              <a:defRPr sz="5039"/>
            </a:lvl6pPr>
            <a:lvl7pPr marL="8639708" indent="0" algn="ctr">
              <a:buNone/>
              <a:defRPr sz="5039"/>
            </a:lvl7pPr>
            <a:lvl8pPr marL="10079660" indent="0" algn="ctr">
              <a:buNone/>
              <a:defRPr sz="5039"/>
            </a:lvl8pPr>
            <a:lvl9pPr marL="11519611" indent="0" algn="ctr">
              <a:buNone/>
              <a:defRPr sz="5039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1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2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1149975"/>
            <a:ext cx="6986096" cy="183045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1149975"/>
            <a:ext cx="20553298" cy="18304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5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61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5384888"/>
            <a:ext cx="27944386" cy="8984801"/>
          </a:xfrm>
        </p:spPr>
        <p:txBody>
          <a:bodyPr anchor="b"/>
          <a:lstStyle>
            <a:lvl1pPr>
              <a:defRPr sz="188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14454688"/>
            <a:ext cx="27944386" cy="4724895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>
                    <a:tint val="82000"/>
                  </a:schemeClr>
                </a:solidFill>
              </a:defRPr>
            </a:lvl1pPr>
            <a:lvl2pPr marL="1439951" indent="0">
              <a:buNone/>
              <a:defRPr sz="6299">
                <a:solidFill>
                  <a:schemeClr val="tx1">
                    <a:tint val="82000"/>
                  </a:schemeClr>
                </a:solidFill>
              </a:defRPr>
            </a:lvl2pPr>
            <a:lvl3pPr marL="287990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3pPr>
            <a:lvl4pPr marL="4319854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4pPr>
            <a:lvl5pPr marL="5759806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5pPr>
            <a:lvl6pPr marL="7199757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6pPr>
            <a:lvl7pPr marL="8639708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7pPr>
            <a:lvl8pPr marL="10079660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8pPr>
            <a:lvl9pPr marL="11519611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73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5749874"/>
            <a:ext cx="13769697" cy="137047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5749874"/>
            <a:ext cx="13769697" cy="137047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98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149979"/>
            <a:ext cx="27944386" cy="417491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5294885"/>
            <a:ext cx="13706415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7889827"/>
            <a:ext cx="13706415" cy="116047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5294885"/>
            <a:ext cx="13773917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7889827"/>
            <a:ext cx="13773917" cy="116047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4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9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439968"/>
            <a:ext cx="10449614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3109937"/>
            <a:ext cx="16402140" cy="15349662"/>
          </a:xfrm>
        </p:spPr>
        <p:txBody>
          <a:bodyPr/>
          <a:lstStyle>
            <a:lvl1pPr>
              <a:defRPr sz="10078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6479857"/>
            <a:ext cx="10449614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9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439968"/>
            <a:ext cx="10449614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3109937"/>
            <a:ext cx="16402140" cy="15349662"/>
          </a:xfrm>
        </p:spPr>
        <p:txBody>
          <a:bodyPr anchor="t"/>
          <a:lstStyle>
            <a:lvl1pPr marL="0" indent="0">
              <a:buNone/>
              <a:defRPr sz="10078"/>
            </a:lvl1pPr>
            <a:lvl2pPr marL="1439951" indent="0">
              <a:buNone/>
              <a:defRPr sz="8819"/>
            </a:lvl2pPr>
            <a:lvl3pPr marL="2879903" indent="0">
              <a:buNone/>
              <a:defRPr sz="7559"/>
            </a:lvl3pPr>
            <a:lvl4pPr marL="4319854" indent="0">
              <a:buNone/>
              <a:defRPr sz="6299"/>
            </a:lvl4pPr>
            <a:lvl5pPr marL="5759806" indent="0">
              <a:buNone/>
              <a:defRPr sz="6299"/>
            </a:lvl5pPr>
            <a:lvl6pPr marL="7199757" indent="0">
              <a:buNone/>
              <a:defRPr sz="6299"/>
            </a:lvl6pPr>
            <a:lvl7pPr marL="8639708" indent="0">
              <a:buNone/>
              <a:defRPr sz="6299"/>
            </a:lvl7pPr>
            <a:lvl8pPr marL="10079660" indent="0">
              <a:buNone/>
              <a:defRPr sz="6299"/>
            </a:lvl8pPr>
            <a:lvl9pPr marL="11519611" indent="0">
              <a:buNone/>
              <a:defRPr sz="62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6479857"/>
            <a:ext cx="10449614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69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1149979"/>
            <a:ext cx="27944386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5749874"/>
            <a:ext cx="27944386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20019564"/>
            <a:ext cx="728984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10005C-02C3-BC4A-8028-C5BC2F58AF67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20019564"/>
            <a:ext cx="1093476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20019564"/>
            <a:ext cx="728984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79903" rtl="0" eaLnBrk="1" latinLnBrk="0" hangingPunct="1">
        <a:lnSpc>
          <a:spcPct val="90000"/>
        </a:lnSpc>
        <a:spcBef>
          <a:spcPct val="0"/>
        </a:spcBef>
        <a:buNone/>
        <a:defRPr sz="138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976" indent="-719976" algn="l" defTabSz="2879903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5992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599879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39830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79781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19733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59684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799636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3958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3995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79903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19854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59806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199757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39708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7966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1961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block bunny on a wood surface&#10;&#10;Description automatically generated">
            <a:extLst>
              <a:ext uri="{FF2B5EF4-FFF2-40B4-BE49-F238E27FC236}">
                <a16:creationId xmlns:a16="http://schemas.microsoft.com/office/drawing/2014/main" id="{8F96BFEA-50E6-3E9B-B1CB-221C2D5498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3" r="2983" b="5298"/>
          <a:stretch/>
        </p:blipFill>
        <p:spPr>
          <a:xfrm>
            <a:off x="0" y="291"/>
            <a:ext cx="32399288" cy="215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85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mall elephant figurine&#10;&#10;Description automatically generated with low confidence">
            <a:extLst>
              <a:ext uri="{FF2B5EF4-FFF2-40B4-BE49-F238E27FC236}">
                <a16:creationId xmlns:a16="http://schemas.microsoft.com/office/drawing/2014/main" id="{D178517D-F19B-E6F5-077E-9F3AFAC197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</a:extLst>
          </a:blip>
          <a:srcRect l="27422" t="32279" r="32652" b="27795"/>
          <a:stretch/>
        </p:blipFill>
        <p:spPr>
          <a:xfrm>
            <a:off x="1" y="-238"/>
            <a:ext cx="32399288" cy="21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50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tree with stars&#10;&#10;Description automatically generated with medium confidence">
            <a:extLst>
              <a:ext uri="{FF2B5EF4-FFF2-40B4-BE49-F238E27FC236}">
                <a16:creationId xmlns:a16="http://schemas.microsoft.com/office/drawing/2014/main" id="{054904E2-75FE-9A81-B26C-BA3AFBD88C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71"/>
          <a:stretch/>
        </p:blipFill>
        <p:spPr>
          <a:xfrm>
            <a:off x="-356" y="2185864"/>
            <a:ext cx="32400000" cy="1722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6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533E7B-A63F-C3AE-3746-ED25F30B2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06341" y="899762"/>
            <a:ext cx="21386606" cy="19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07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">
            <a:extLst>
              <a:ext uri="{FF2B5EF4-FFF2-40B4-BE49-F238E27FC236}">
                <a16:creationId xmlns:a16="http://schemas.microsoft.com/office/drawing/2014/main" id="{6746F0D0-CA9C-A2EB-6D1D-DE19B7FD3D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8" t="11599" r="23592" b="8999"/>
          <a:stretch/>
        </p:blipFill>
        <p:spPr>
          <a:xfrm>
            <a:off x="6437550" y="863888"/>
            <a:ext cx="19524189" cy="198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2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0">
            <a:extLst>
              <a:ext uri="{FF2B5EF4-FFF2-40B4-BE49-F238E27FC236}">
                <a16:creationId xmlns:a16="http://schemas.microsoft.com/office/drawing/2014/main" id="{EAFFC0D9-A112-8C43-E6F1-9E735F5B2E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97" t="9629" r="11469" b="12218"/>
          <a:stretch/>
        </p:blipFill>
        <p:spPr>
          <a:xfrm>
            <a:off x="0" y="1"/>
            <a:ext cx="32399288" cy="2159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6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9F0A3DF-4016-3449-5204-901440BACF0A}"/>
              </a:ext>
            </a:extLst>
          </p:cNvPr>
          <p:cNvGrpSpPr>
            <a:grpSpLocks noChangeAspect="1"/>
          </p:cNvGrpSpPr>
          <p:nvPr/>
        </p:nvGrpSpPr>
        <p:grpSpPr>
          <a:xfrm>
            <a:off x="3157710" y="1439762"/>
            <a:ext cx="26083868" cy="18720000"/>
            <a:chOff x="1540595" y="111707"/>
            <a:chExt cx="9720001" cy="6975899"/>
          </a:xfrm>
        </p:grpSpPr>
        <p:pic>
          <p:nvPicPr>
            <p:cNvPr id="4" name="Picture 3" descr="A rabbit made out of colorful squares&#10;&#10;Description automatically generated">
              <a:extLst>
                <a:ext uri="{FF2B5EF4-FFF2-40B4-BE49-F238E27FC236}">
                  <a16:creationId xmlns:a16="http://schemas.microsoft.com/office/drawing/2014/main" id="{7070A74C-682F-B004-C086-871FDEB23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0595" y="111707"/>
              <a:ext cx="7223992" cy="6975899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9AF8D38-6839-0C89-5C32-35C52BB5759C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186173" y="2920586"/>
              <a:ext cx="6790705" cy="1358140"/>
              <a:chOff x="2084150" y="16993184"/>
              <a:chExt cx="10800000" cy="216000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8C321814-E558-E3A6-DAEB-8D7783E2F4F9}"/>
                  </a:ext>
                </a:extLst>
              </p:cNvPr>
              <p:cNvSpPr/>
              <p:nvPr/>
            </p:nvSpPr>
            <p:spPr>
              <a:xfrm rot="16200000">
                <a:off x="6404150" y="12673184"/>
                <a:ext cx="2160000" cy="10800000"/>
              </a:xfrm>
              <a:prstGeom prst="roundRect">
                <a:avLst>
                  <a:gd name="adj" fmla="val 4375"/>
                </a:avLst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39"/>
              </a:p>
            </p:txBody>
          </p:sp>
          <p:pic>
            <p:nvPicPr>
              <p:cNvPr id="7" name="Picture 6" descr="A green square with black border&#10;&#10;Description automatically generated">
                <a:extLst>
                  <a:ext uri="{FF2B5EF4-FFF2-40B4-BE49-F238E27FC236}">
                    <a16:creationId xmlns:a16="http://schemas.microsoft.com/office/drawing/2014/main" id="{1CD92922-E260-2F71-D99E-1B5549C1EC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55792" y="17585541"/>
                <a:ext cx="1438301" cy="975286"/>
              </a:xfrm>
              <a:prstGeom prst="rect">
                <a:avLst/>
              </a:prstGeom>
            </p:spPr>
          </p:pic>
          <p:pic>
            <p:nvPicPr>
              <p:cNvPr id="8" name="Picture 7" descr="A yellow square with black border&#10;&#10;Description automatically generated">
                <a:extLst>
                  <a:ext uri="{FF2B5EF4-FFF2-40B4-BE49-F238E27FC236}">
                    <a16:creationId xmlns:a16="http://schemas.microsoft.com/office/drawing/2014/main" id="{2DD2036B-04C6-5DF7-369C-26041348F4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36992" y="17585541"/>
                <a:ext cx="975286" cy="975286"/>
              </a:xfrm>
              <a:prstGeom prst="rect">
                <a:avLst/>
              </a:prstGeom>
            </p:spPr>
          </p:pic>
          <p:pic>
            <p:nvPicPr>
              <p:cNvPr id="9" name="Picture 8" descr="A purple square with black border&#10;&#10;Description automatically generated">
                <a:extLst>
                  <a:ext uri="{FF2B5EF4-FFF2-40B4-BE49-F238E27FC236}">
                    <a16:creationId xmlns:a16="http://schemas.microsoft.com/office/drawing/2014/main" id="{8AE6890B-1FCE-CB30-E6A6-2BD9A0B74F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5913452" y="17354034"/>
                <a:ext cx="1428582" cy="1438301"/>
              </a:xfrm>
              <a:prstGeom prst="rect">
                <a:avLst/>
              </a:prstGeom>
            </p:spPr>
          </p:pic>
          <p:pic>
            <p:nvPicPr>
              <p:cNvPr id="10" name="Picture 9" descr="A drawing of a square object&#10;&#10;Description automatically generated with medium confidence">
                <a:extLst>
                  <a:ext uri="{FF2B5EF4-FFF2-40B4-BE49-F238E27FC236}">
                    <a16:creationId xmlns:a16="http://schemas.microsoft.com/office/drawing/2014/main" id="{7403CC07-D64D-10CA-3335-0FFCE130B8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61192" y="17593191"/>
                <a:ext cx="1412465" cy="959987"/>
              </a:xfrm>
              <a:prstGeom prst="rect">
                <a:avLst/>
              </a:prstGeom>
            </p:spPr>
          </p:pic>
          <p:pic>
            <p:nvPicPr>
              <p:cNvPr id="11" name="Picture 10" descr="A blue rectangular object with black border&#10;&#10;Description automatically generated">
                <a:extLst>
                  <a:ext uri="{FF2B5EF4-FFF2-40B4-BE49-F238E27FC236}">
                    <a16:creationId xmlns:a16="http://schemas.microsoft.com/office/drawing/2014/main" id="{9F5C4DDB-E09B-86AC-5B4B-82F49A6094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38223" y="17370916"/>
                <a:ext cx="954598" cy="1404536"/>
              </a:xfrm>
              <a:prstGeom prst="rect">
                <a:avLst/>
              </a:prstGeom>
            </p:spPr>
          </p:pic>
          <p:pic>
            <p:nvPicPr>
              <p:cNvPr id="12" name="Picture 11" descr="A blue square with black border&#10;&#10;Description automatically generated">
                <a:extLst>
                  <a:ext uri="{FF2B5EF4-FFF2-40B4-BE49-F238E27FC236}">
                    <a16:creationId xmlns:a16="http://schemas.microsoft.com/office/drawing/2014/main" id="{A1EB97AE-16D8-223B-F8D4-48820320FB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86849" y="17370916"/>
                <a:ext cx="954598" cy="140453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61732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EF90E51E-EC02-73FA-E234-3F3E3809C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307" y="719762"/>
            <a:ext cx="25160675" cy="20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649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0</Words>
  <Application>Microsoft Macintosh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73</cp:revision>
  <dcterms:created xsi:type="dcterms:W3CDTF">2025-12-21T10:12:21Z</dcterms:created>
  <dcterms:modified xsi:type="dcterms:W3CDTF">2025-12-21T11:38:23Z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2025-12-21T10:13:00Z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64cba96b-f82c-4c87-81ca-dfd338591c9f</vt:lpwstr>
  </property>
  <property fmtid="{D5CDD505-2E9C-101B-9397-08002B2CF9AE}" pid="8" name="MSIP_Label_be298231-ee28-4c9e-9ffa-238d0040efda_ContentBits">
    <vt:lpwstr>0</vt:lpwstr>
  </property>
</Properties>
</file>

<file path=docProps/thumbnail.jpeg>
</file>